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60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34D2-DA05-4395-A7B6-982A10C2D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B17E-31CE-4A90-8065-6C5BAE8B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4D897-0631-450E-ACE1-38E2F92E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2F52F-38B5-4782-A832-96A4C37F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2591C-3772-43C6-AE47-A29CAABF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376F-92D4-42D4-9E33-B091545D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4613F-0E1D-45E9-903D-FDF18204C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367B3-6788-4550-B71E-C063FC3B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2813C-3270-4499-8559-D653C441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168BB-5F41-4468-BB3B-6E7C82CA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6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9E4E70-1537-4BAC-B039-37C1FAF43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7E66A-B3AF-48A8-B003-28643182E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C019-5D97-4413-B5EE-544886BB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AF6F4-1C69-41DA-897F-E19CFAAD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61840-D86F-418C-B517-DEE9282C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6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4975-BF07-42C2-BA56-BAF5943B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B379-B545-4584-A143-9AB7110DE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3A2CE-00DB-4122-9B2C-0422E32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766F-2C67-4025-B53A-38A4AB00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D7E6D-82C6-45E0-9A6E-90EF0D71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7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8F18-170A-4F28-B1BE-8CD2A268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A650F-7541-4D96-8F4D-5960C07F1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4A4A6-E52F-443A-ACD7-39EDA430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893FC-1849-46E0-B5F5-0930EB4E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B8DA8-6582-4B12-88A3-D0A6E76A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0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B4AE-BA48-46C4-9F31-90AD373F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5FDA1-4406-4AC6-B551-3CEA93C44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DA7AB-D2A5-4B59-8D0C-7BD972299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61D81-9C48-438C-9E5B-59DE23B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03F08-0009-4E4C-8978-2C508EC3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44D8B-DB44-4578-A2D0-DBEB1C85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F3F3-0A5A-4875-816C-9680AA4D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3A96-E836-41EA-9E6B-1A6C6D38D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17B15-A8DB-4D25-B691-707A21B6F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AA384-71A3-43F9-BE3F-01D3C015E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FDE39-F1F7-43A3-8088-D9A8CB8CF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D1E69-F9FA-4E46-9B9E-998D2E65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CF611-6622-41E5-8EA1-B89916E8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A5125-EFFF-4C01-8F2C-A6F6C6C7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3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E149-6DE5-4432-B636-E8AD457D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B4C28-AEED-4AF9-8A09-7CA40430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C4F25-C536-4A06-8F79-0C3D7B25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03E41-843B-4413-B704-B94BADD6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8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46851-076A-4BD2-B1BE-40416B62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7970C-2CF6-4297-B8C2-65343DD1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D9859-C5F5-4A53-AC60-82558933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4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74E8-8970-471F-B952-5FDE5F8C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62C70-B2B8-4628-848F-F1976070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042A-8EAD-44B2-B028-5D7398FA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9EA1B-5F18-4343-8AAF-0204F3EC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78E94-502B-48DC-9E63-F0A9EF0D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A03B7-1A81-4D65-BF95-E197781A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5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58C1-54B4-4E01-863C-2E8B7C89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995B6-DD19-4660-862E-5FA563A2A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107D8-1DE7-4BA3-80B8-016623A1A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13711-870A-4A71-BE7A-71C816D8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E8E1D-9F7A-496B-BE1B-CEFAD2B2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365D8-B3A3-47FE-A284-C5BA65D4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8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F7409-6D55-4C65-8FB3-110D6D0D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562B1-3788-4BAB-899C-B0D3EA7A9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4C8EA-76EB-45CF-9EA3-AA3E073A2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6EAB-5E87-4F46-944C-6067F7314EE3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F20FD-9ECE-4C5C-96A6-0688B02B5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094DD-DE25-4A47-9357-EE4BBF91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22BA-8A97-4FFE-83EF-33DFE30DD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6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1112AD-8F7C-40F5-82FC-F371866B09D3}"/>
              </a:ext>
            </a:extLst>
          </p:cNvPr>
          <p:cNvSpPr/>
          <p:nvPr/>
        </p:nvSpPr>
        <p:spPr>
          <a:xfrm>
            <a:off x="773723" y="962873"/>
            <a:ext cx="109587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dirty="0">
                <a:latin typeface="KG What the Teacher Wants" panose="02000000000000000000" pitchFamily="2" charset="0"/>
              </a:rPr>
              <a:t>Whole School Pop-up </a:t>
            </a:r>
          </a:p>
          <a:p>
            <a:pPr algn="ctr"/>
            <a:r>
              <a:rPr lang="en-GB" sz="5000" dirty="0">
                <a:latin typeface="KG What the Teacher Wants" panose="02000000000000000000" pitchFamily="2" charset="0"/>
              </a:rPr>
              <a:t>Christmas Card Project</a:t>
            </a:r>
          </a:p>
          <a:p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Aspect of DT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– Mechanisms / Paper Engineering</a:t>
            </a:r>
          </a:p>
          <a:p>
            <a:pPr algn="ctr"/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Product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- A Christmas card with 3D/moving parts</a:t>
            </a:r>
          </a:p>
          <a:p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User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- To give to family</a:t>
            </a:r>
          </a:p>
          <a:p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Purpose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- To celebrate Christmas</a:t>
            </a:r>
          </a:p>
        </p:txBody>
      </p:sp>
    </p:spTree>
    <p:extLst>
      <p:ext uri="{BB962C8B-B14F-4D97-AF65-F5344CB8AC3E}">
        <p14:creationId xmlns:p14="http://schemas.microsoft.com/office/powerpoint/2010/main" val="390205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u/0?ui=2&amp;ik=a4b08900dc&amp;attid=0.3&amp;permmsgid=msg-a:r-5275734650026206514&amp;th=18c87c9bef0000d4&amp;view=fimg&amp;fur=ip&amp;sz=s0-l75-ft&amp;attbid=ANGjdJ-ffbC3O0PRZPDuCTIYyDuhs8VYG0OaOZ4dweRY8vvMDCvH5zcBNXMBktifDqKGEthQ8-zq1yTDZgBZMJJgYjPETiwD9EtdFOMidgsIChG34mn9NVI09y3g5ag&amp;disp=emb&amp;realattid=18c87c8e792d31ac8ee6">
            <a:extLst>
              <a:ext uri="{FF2B5EF4-FFF2-40B4-BE49-F238E27FC236}">
                <a16:creationId xmlns:a16="http://schemas.microsoft.com/office/drawing/2014/main" id="{BDBC21A2-3196-4558-828B-726C743782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7DD76-A421-44A4-8CAC-C16FCC39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5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FF8AC-B79D-4BBE-AC7D-505078D5D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7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7A665-21EE-4242-975D-57259716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B9000-8A3D-4FE9-8DE5-669C36FB2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9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69CD5-BAFA-4100-BC60-1718860AE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4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0E02F-128B-4967-BEE6-38BBB275F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4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2F46D-D777-44BA-BC72-CF62F64D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KG What the Teacher Wants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Harvey</dc:creator>
  <cp:lastModifiedBy>Sara Harvey</cp:lastModifiedBy>
  <cp:revision>2</cp:revision>
  <dcterms:created xsi:type="dcterms:W3CDTF">2023-12-20T15:23:24Z</dcterms:created>
  <dcterms:modified xsi:type="dcterms:W3CDTF">2023-12-20T15:31:30Z</dcterms:modified>
</cp:coreProperties>
</file>